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73" r:id="rId14"/>
    <p:sldId id="274" r:id="rId15"/>
    <p:sldId id="276" r:id="rId16"/>
    <p:sldId id="268" r:id="rId17"/>
    <p:sldId id="269" r:id="rId18"/>
    <p:sldId id="270" r:id="rId19"/>
    <p:sldId id="275" r:id="rId20"/>
    <p:sldId id="277" r:id="rId21"/>
    <p:sldId id="278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>
        <p:scale>
          <a:sx n="75" d="100"/>
          <a:sy n="75" d="100"/>
        </p:scale>
        <p:origin x="2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24968-5652-41B6-BABC-54D6CD77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61"/>
            <a:ext cx="12192000" cy="180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71E53-D068-42A6-ABB5-B089AD699DCC}"/>
              </a:ext>
            </a:extLst>
          </p:cNvPr>
          <p:cNvSpPr/>
          <p:nvPr/>
        </p:nvSpPr>
        <p:spPr>
          <a:xfrm>
            <a:off x="3215640" y="6488668"/>
            <a:ext cx="897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https://developer.mozilla.org/en-US/docs/Learn/JavaScript/Objects/Object_prototypes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8F0F0-1E8B-4622-9D56-2C107691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1" y="28339"/>
            <a:ext cx="4843636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EF46A-1B8F-4F90-B731-A4FEDB1487BB}"/>
              </a:ext>
            </a:extLst>
          </p:cNvPr>
          <p:cNvSpPr txBox="1"/>
          <p:nvPr/>
        </p:nvSpPr>
        <p:spPr>
          <a:xfrm>
            <a:off x="5359400" y="441562"/>
            <a:ext cx="6994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prototype property only works on objects created via new…</a:t>
            </a:r>
          </a:p>
          <a:p>
            <a:r>
              <a:rPr lang="en-US" dirty="0" err="1"/>
              <a:t>Object.getPrototypeOf</a:t>
            </a:r>
            <a:r>
              <a:rPr lang="en-US" dirty="0"/>
              <a:t>(</a:t>
            </a:r>
            <a:r>
              <a:rPr lang="en-US" dirty="0" err="1"/>
              <a:t>obj</a:t>
            </a:r>
            <a:r>
              <a:rPr lang="en-US" dirty="0"/>
              <a:t>) is more robust.</a:t>
            </a:r>
          </a:p>
          <a:p>
            <a:endParaRPr lang="en-US" dirty="0"/>
          </a:p>
          <a:p>
            <a:r>
              <a:rPr lang="en-US" dirty="0"/>
              <a:t>Objects created with literals have the Object prototype as the prototype.</a:t>
            </a:r>
          </a:p>
          <a:p>
            <a:endParaRPr lang="en-US" dirty="0"/>
          </a:p>
          <a:p>
            <a:r>
              <a:rPr lang="en-US" dirty="0"/>
              <a:t>Objects created with new have a Prototype associated with the </a:t>
            </a:r>
          </a:p>
          <a:p>
            <a:r>
              <a:rPr lang="en-US" dirty="0"/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96399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1948712" y="-12523"/>
            <a:ext cx="853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environments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9144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2341880" y="6350615"/>
            <a:ext cx="1060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48FA-C076-458C-B6B9-86A8D7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6" y="711200"/>
            <a:ext cx="3703654" cy="543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4C1D-427D-40A2-B9DC-8A4AAFA45F6E}"/>
              </a:ext>
            </a:extLst>
          </p:cNvPr>
          <p:cNvSpPr txBox="1"/>
          <p:nvPr/>
        </p:nvSpPr>
        <p:spPr>
          <a:xfrm>
            <a:off x="5237480" y="1127760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m and n have o as a prototype, so they all share one variable “a”.</a:t>
            </a:r>
          </a:p>
          <a:p>
            <a:r>
              <a:rPr lang="en-US" dirty="0"/>
              <a:t>(Sort of like a Java static…)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91B8F-A3B6-4A2B-A869-FEDAE74CECE2}"/>
              </a:ext>
            </a:extLst>
          </p:cNvPr>
          <p:cNvSpPr txBox="1"/>
          <p:nvPr/>
        </p:nvSpPr>
        <p:spPr>
          <a:xfrm>
            <a:off x="5638800" y="721360"/>
            <a:ext cx="5641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here m has its own value of “a” which “masks” the </a:t>
            </a:r>
          </a:p>
          <a:p>
            <a:r>
              <a:rPr lang="en-US" dirty="0"/>
              <a:t>prototype value of a .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starts at the bottom of the prototype chain and </a:t>
            </a:r>
          </a:p>
          <a:p>
            <a:r>
              <a:rPr lang="en-US" dirty="0"/>
              <a:t>then works its way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21A3-B9F3-454D-9AD0-9DCA2AA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6" y="95788"/>
            <a:ext cx="4686354" cy="66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961</Words>
  <Application>Microsoft Office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47</cp:revision>
  <dcterms:created xsi:type="dcterms:W3CDTF">2017-11-17T08:04:12Z</dcterms:created>
  <dcterms:modified xsi:type="dcterms:W3CDTF">2017-11-18T04:47:51Z</dcterms:modified>
</cp:coreProperties>
</file>